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7" r:id="rId3"/>
    <p:sldId id="262" r:id="rId4"/>
    <p:sldId id="263" r:id="rId5"/>
    <p:sldId id="274" r:id="rId6"/>
    <p:sldId id="277" r:id="rId7"/>
    <p:sldId id="278" r:id="rId8"/>
    <p:sldId id="282" r:id="rId9"/>
    <p:sldId id="288" r:id="rId10"/>
    <p:sldId id="293" r:id="rId11"/>
    <p:sldId id="295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  <a:cs typeface="Calibri Light" panose="020F0302020204030204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cs typeface="Calibri Light" panose="020F0302020204030204"/>
              </a:rPr>
            </a:br>
            <a:r>
              <a:rPr lang="en-US" b="1" dirty="0" err="1">
                <a:latin typeface="Comic Sans MS" panose="030F0702030302020204" pitchFamily="66" charset="0"/>
                <a:cs typeface="Calibri Light" panose="020F0302020204030204"/>
              </a:rPr>
              <a:t>на</a:t>
            </a:r>
            <a:r>
              <a:rPr lang="en-US" b="1" dirty="0">
                <a:latin typeface="Comic Sans MS" panose="030F0702030302020204" pitchFamily="66" charset="0"/>
                <a:cs typeface="Calibri Light" panose="020F0302020204030204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cs typeface="Calibri Light" panose="020F0302020204030204"/>
              </a:rPr>
              <a:t>град</a:t>
            </a:r>
            <a:r>
              <a:rPr lang="en-US" b="1" dirty="0">
                <a:latin typeface="Comic Sans MS" panose="030F0702030302020204" pitchFamily="66" charset="0"/>
                <a:cs typeface="Calibri Light" panose="020F0302020204030204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cs typeface="Calibri Light" panose="020F0302020204030204"/>
              </a:rPr>
              <a:t>Гоце</a:t>
            </a:r>
            <a:r>
              <a:rPr lang="en-US" b="1" dirty="0">
                <a:latin typeface="Comic Sans MS" panose="030F0702030302020204" pitchFamily="66" charset="0"/>
                <a:cs typeface="Calibri Light" panose="020F0302020204030204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cs typeface="Calibri Light" panose="020F0302020204030204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cs typeface="Calibri Light" panose="020F0302020204030204"/>
              </a:rPr>
              <a:t> 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8748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latin typeface="Comic Sans MS" panose="030F0702030302020204" pitchFamily="66" charset="0"/>
                <a:cs typeface="Calibri" panose="020F0502020204030204"/>
              </a:rPr>
              <a:t>Автор</a:t>
            </a:r>
            <a:r>
              <a:rPr lang="en-US" b="1" dirty="0">
                <a:latin typeface="Comic Sans MS" panose="030F0702030302020204" pitchFamily="66" charset="0"/>
                <a:cs typeface="Calibri" panose="020F0502020204030204"/>
              </a:rPr>
              <a:t>:</a:t>
            </a:r>
          </a:p>
          <a:p>
            <a:r>
              <a:rPr lang="en-US" b="1" dirty="0" err="1">
                <a:latin typeface="Comic Sans MS" panose="030F0702030302020204" pitchFamily="66" charset="0"/>
                <a:cs typeface="Calibri" panose="020F0502020204030204"/>
              </a:rPr>
              <a:t>Учениците</a:t>
            </a:r>
            <a:r>
              <a:rPr lang="en-US" b="1" dirty="0">
                <a:latin typeface="Comic Sans MS" panose="030F0702030302020204" pitchFamily="66" charset="0"/>
                <a:cs typeface="Calibri" panose="020F0502020204030204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alibri" panose="020F0502020204030204"/>
              </a:rPr>
              <a:t>от</a:t>
            </a:r>
            <a:r>
              <a:rPr lang="en-US" b="1" dirty="0">
                <a:latin typeface="Comic Sans MS" panose="030F0702030302020204" pitchFamily="66" charset="0"/>
                <a:cs typeface="Calibri" panose="020F0502020204030204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alibri" panose="020F0502020204030204"/>
              </a:rPr>
              <a:t>втори</a:t>
            </a:r>
            <a:r>
              <a:rPr lang="en-US" b="1" dirty="0">
                <a:latin typeface="Comic Sans MS" panose="030F0702030302020204" pitchFamily="66" charset="0"/>
                <a:cs typeface="Calibri" panose="020F0502020204030204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alibri" panose="020F0502020204030204"/>
              </a:rPr>
              <a:t>клас</a:t>
            </a:r>
            <a:r>
              <a:rPr lang="en-US" b="1" dirty="0">
                <a:latin typeface="Comic Sans MS" panose="030F0702030302020204" pitchFamily="66" charset="0"/>
                <a:cs typeface="Calibri" panose="020F0502020204030204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alibri" panose="020F0502020204030204"/>
              </a:rPr>
              <a:t>при</a:t>
            </a:r>
            <a:r>
              <a:rPr lang="en-US" b="1" dirty="0">
                <a:latin typeface="Comic Sans MS" panose="030F0702030302020204" pitchFamily="66" charset="0"/>
                <a:cs typeface="Calibri" panose="020F0502020204030204"/>
              </a:rPr>
              <a:t> </a:t>
            </a:r>
            <a:endParaRPr lang="bg-BG" b="1" dirty="0" smtClean="0">
              <a:latin typeface="Comic Sans MS" panose="030F0702030302020204" pitchFamily="66" charset="0"/>
              <a:cs typeface="Calibri" panose="020F0502020204030204"/>
            </a:endParaRPr>
          </a:p>
          <a:p>
            <a:r>
              <a:rPr lang="en-US" b="1" dirty="0" err="1" smtClean="0">
                <a:latin typeface="Comic Sans MS" panose="030F0702030302020204" pitchFamily="66" charset="0"/>
                <a:cs typeface="Calibri" panose="020F0502020204030204"/>
              </a:rPr>
              <a:t>Първо</a:t>
            </a:r>
            <a:r>
              <a:rPr lang="en-US" b="1" dirty="0" smtClean="0">
                <a:latin typeface="Comic Sans MS" panose="030F0702030302020204" pitchFamily="66" charset="0"/>
                <a:cs typeface="Calibri" panose="020F0502020204030204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alibri" panose="020F0502020204030204"/>
              </a:rPr>
              <a:t>основно</a:t>
            </a:r>
            <a:r>
              <a:rPr lang="en-US" b="1" dirty="0">
                <a:latin typeface="Comic Sans MS" panose="030F0702030302020204" pitchFamily="66" charset="0"/>
                <a:cs typeface="Calibri" panose="020F0502020204030204"/>
              </a:rPr>
              <a:t> </a:t>
            </a:r>
            <a:r>
              <a:rPr lang="en-US" b="1" dirty="0" err="1" smtClean="0">
                <a:latin typeface="Comic Sans MS" panose="030F0702030302020204" pitchFamily="66" charset="0"/>
                <a:cs typeface="Calibri" panose="020F0502020204030204"/>
              </a:rPr>
              <a:t>училище</a:t>
            </a:r>
            <a:r>
              <a:rPr lang="bg-BG" b="1" dirty="0">
                <a:latin typeface="Comic Sans MS" panose="030F0702030302020204" pitchFamily="66" charset="0"/>
                <a:cs typeface="Calibri" panose="020F0502020204030204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  <a:cs typeface="Calibri" panose="020F0502020204030204"/>
              </a:rPr>
              <a:t>"Св. </a:t>
            </a:r>
            <a:r>
              <a:rPr lang="en-US" b="1" smtClean="0">
                <a:latin typeface="Comic Sans MS" panose="030F0702030302020204" pitchFamily="66" charset="0"/>
                <a:cs typeface="Calibri" panose="020F0502020204030204"/>
              </a:rPr>
              <a:t>Св. Кирил</a:t>
            </a:r>
            <a:r>
              <a:rPr lang="en-US" b="1" dirty="0" smtClean="0">
                <a:latin typeface="Comic Sans MS" panose="030F0702030302020204" pitchFamily="66" charset="0"/>
                <a:cs typeface="Calibri" panose="020F0502020204030204"/>
              </a:rPr>
              <a:t> </a:t>
            </a:r>
            <a:r>
              <a:rPr lang="en-US" b="1" dirty="0">
                <a:latin typeface="Comic Sans MS" panose="030F0702030302020204" pitchFamily="66" charset="0"/>
                <a:cs typeface="Calibri" panose="020F0502020204030204"/>
              </a:rPr>
              <a:t>и </a:t>
            </a:r>
            <a:r>
              <a:rPr lang="en-US" b="1" dirty="0" err="1">
                <a:latin typeface="Comic Sans MS" panose="030F0702030302020204" pitchFamily="66" charset="0"/>
                <a:cs typeface="Calibri" panose="020F0502020204030204"/>
              </a:rPr>
              <a:t>Методий</a:t>
            </a:r>
            <a:r>
              <a:rPr lang="en-US" b="1" dirty="0">
                <a:latin typeface="Comic Sans MS" panose="030F0702030302020204" pitchFamily="66" charset="0"/>
                <a:cs typeface="Calibri" panose="020F0502020204030204"/>
              </a:rPr>
              <a:t>"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 </a:t>
            </a: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1825625"/>
            <a:ext cx="4314091" cy="482508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1825624"/>
            <a:ext cx="4149970" cy="4825085"/>
          </a:xfrm>
        </p:spPr>
      </p:pic>
    </p:spTree>
    <p:extLst>
      <p:ext uri="{BB962C8B-B14F-4D97-AF65-F5344CB8AC3E}">
        <p14:creationId xmlns:p14="http://schemas.microsoft.com/office/powerpoint/2010/main" val="376331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 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1825624"/>
            <a:ext cx="4138245" cy="487197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0" y="1825625"/>
            <a:ext cx="4501662" cy="4871978"/>
          </a:xfrm>
        </p:spPr>
      </p:pic>
    </p:spTree>
    <p:extLst>
      <p:ext uri="{BB962C8B-B14F-4D97-AF65-F5344CB8AC3E}">
        <p14:creationId xmlns:p14="http://schemas.microsoft.com/office/powerpoint/2010/main" val="400590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 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5" y="2675427"/>
            <a:ext cx="8569569" cy="2846144"/>
          </a:xfrm>
        </p:spPr>
      </p:pic>
      <p:sp>
        <p:nvSpPr>
          <p:cNvPr id="3" name="TextBox 2"/>
          <p:cNvSpPr txBox="1"/>
          <p:nvPr/>
        </p:nvSpPr>
        <p:spPr>
          <a:xfrm>
            <a:off x="1811215" y="5521571"/>
            <a:ext cx="85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КРАСИВИЯТ НИ ГРАДСКИ ПАРК – МЯСТО ЗА ИГРИ И ОТДИХ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85687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  <a:cs typeface="Calibri Light" panose="020F0302020204030204"/>
              </a:rPr>
              <a:t>ЗЕЛЕНИЯТ СВЯТ </a:t>
            </a:r>
            <a:br>
              <a:rPr lang="en-US" b="1" dirty="0">
                <a:latin typeface="Comic Sans MS" panose="030F0702030302020204" pitchFamily="66" charset="0"/>
                <a:cs typeface="Calibri Light" panose="020F0302020204030204"/>
              </a:rPr>
            </a:br>
            <a:r>
              <a:rPr lang="en-US" b="1" dirty="0" err="1">
                <a:latin typeface="Comic Sans MS" panose="030F0702030302020204" pitchFamily="66" charset="0"/>
                <a:cs typeface="Calibri Light" panose="020F0302020204030204"/>
              </a:rPr>
              <a:t>на</a:t>
            </a:r>
            <a:r>
              <a:rPr lang="en-US" b="1" dirty="0">
                <a:latin typeface="Comic Sans MS" panose="030F0702030302020204" pitchFamily="66" charset="0"/>
                <a:cs typeface="Calibri Light" panose="020F0302020204030204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cs typeface="Calibri Light" panose="020F0302020204030204"/>
              </a:rPr>
              <a:t>град</a:t>
            </a:r>
            <a:r>
              <a:rPr lang="en-US" b="1" dirty="0">
                <a:latin typeface="Comic Sans MS" panose="030F0702030302020204" pitchFamily="66" charset="0"/>
                <a:cs typeface="Calibri Light" panose="020F0302020204030204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cs typeface="Calibri Light" panose="020F0302020204030204"/>
              </a:rPr>
              <a:t>Гоце</a:t>
            </a:r>
            <a:r>
              <a:rPr lang="en-US" b="1" dirty="0">
                <a:latin typeface="Comic Sans MS" panose="030F0702030302020204" pitchFamily="66" charset="0"/>
                <a:cs typeface="Calibri Light" panose="020F0302020204030204"/>
              </a:rPr>
              <a:t> </a:t>
            </a:r>
            <a:r>
              <a:rPr lang="en-US" b="1" dirty="0" err="1">
                <a:latin typeface="Comic Sans MS" panose="030F0702030302020204" pitchFamily="66" charset="0"/>
                <a:cs typeface="Calibri Light" panose="020F0302020204030204"/>
              </a:rPr>
              <a:t>Делчев</a:t>
            </a:r>
            <a:r>
              <a:rPr lang="en-US" dirty="0">
                <a:cs typeface="Calibri Light" panose="020F0302020204030204"/>
              </a:rPr>
              <a:t> </a:t>
            </a:r>
          </a:p>
        </p:txBody>
      </p:sp>
      <p:pic>
        <p:nvPicPr>
          <p:cNvPr id="5" name="Pictur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7248" y="1825625"/>
            <a:ext cx="4169798" cy="4351338"/>
          </a:xfrm>
        </p:spPr>
      </p:pic>
      <p:pic>
        <p:nvPicPr>
          <p:cNvPr id="6" name="Picture 6" descr="A picture containing outdoor, plant, flower, green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8181" y="1857524"/>
            <a:ext cx="4216690" cy="4351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7248" y="5685642"/>
            <a:ext cx="40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ПЪСТРОЛИСТНА</a:t>
            </a:r>
            <a:r>
              <a:rPr lang="bg-BG" sz="2400" b="1" dirty="0" smtClean="0">
                <a:solidFill>
                  <a:schemeClr val="bg1"/>
                </a:solidFill>
              </a:rPr>
              <a:t>  ВЪРБА</a:t>
            </a:r>
            <a:endParaRPr lang="bg-BG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1794" y="5685642"/>
            <a:ext cx="409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СТРАНДЖАНСКА ЗЕЛЕНИКА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>
              <a:cs typeface="Calibri Light" panose="020F0302020204030204"/>
            </a:endParaRPr>
          </a:p>
        </p:txBody>
      </p:sp>
      <p:pic>
        <p:nvPicPr>
          <p:cNvPr id="5" name="Picture 5" descr="A picture containing plant, lichen, flower, fungus&#10;&#10;Description automatically generated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7248" y="1825625"/>
            <a:ext cx="3618814" cy="4825086"/>
          </a:xfrm>
        </p:spPr>
      </p:pic>
      <p:pic>
        <p:nvPicPr>
          <p:cNvPr id="6" name="Picture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5938" y="1825625"/>
            <a:ext cx="3618814" cy="4825086"/>
          </a:xfrm>
        </p:spPr>
      </p:pic>
      <p:sp>
        <p:nvSpPr>
          <p:cNvPr id="3" name="TextBox 2"/>
          <p:cNvSpPr txBox="1"/>
          <p:nvPr/>
        </p:nvSpPr>
        <p:spPr>
          <a:xfrm>
            <a:off x="1797248" y="6250898"/>
            <a:ext cx="361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ЦИНЕРАРИЯ</a:t>
            </a:r>
            <a:endParaRPr lang="bg-BG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5938" y="6205928"/>
            <a:ext cx="361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ДЕКОРАТИВЕН КИПАРИС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>
              <a:cs typeface="Calibri Light" panose="020F0302020204030204"/>
            </a:endParaRPr>
          </a:p>
        </p:txBody>
      </p:sp>
      <p:pic>
        <p:nvPicPr>
          <p:cNvPr id="5" name="Pictur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0069"/>
            <a:ext cx="4601308" cy="4789541"/>
          </a:xfrm>
        </p:spPr>
      </p:pic>
      <p:pic>
        <p:nvPicPr>
          <p:cNvPr id="6" name="Picture 6" descr="A picture containing tree, outdoor, sky, plant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6647" y="1820069"/>
            <a:ext cx="4333004" cy="4754035"/>
          </a:xfrm>
        </p:spPr>
      </p:pic>
      <p:sp>
        <p:nvSpPr>
          <p:cNvPr id="3" name="TextBox 2"/>
          <p:cNvSpPr txBox="1"/>
          <p:nvPr/>
        </p:nvSpPr>
        <p:spPr>
          <a:xfrm>
            <a:off x="6576647" y="6112439"/>
            <a:ext cx="43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</a:rPr>
              <a:t>ПЪСТРОЛИСТНА  ВЪРБА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 </a:t>
            </a:r>
            <a:r>
              <a:rPr lang="en-US" dirty="0">
                <a:cs typeface="Calibri Light" panose="020F0302020204030204"/>
              </a:rPr>
              <a:t> </a:t>
            </a:r>
          </a:p>
        </p:txBody>
      </p:sp>
      <p:pic>
        <p:nvPicPr>
          <p:cNvPr id="5" name="Picture 5" descr="A picture containing grass, flower, outdoor, plant&#10;&#10;Description automatically generated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4020" y="1825624"/>
            <a:ext cx="4156870" cy="4797913"/>
          </a:xfrm>
        </p:spPr>
      </p:pic>
      <p:pic>
        <p:nvPicPr>
          <p:cNvPr id="6" name="Picture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1478" y="1825625"/>
            <a:ext cx="3853274" cy="4797912"/>
          </a:xfrm>
        </p:spPr>
      </p:pic>
      <p:sp>
        <p:nvSpPr>
          <p:cNvPr id="3" name="TextBox 2"/>
          <p:cNvSpPr txBox="1"/>
          <p:nvPr/>
        </p:nvSpPr>
        <p:spPr>
          <a:xfrm>
            <a:off x="2973852" y="6161872"/>
            <a:ext cx="356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ПЕТУНИЯ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>
              <a:cs typeface="Calibri Light" panose="020F0302020204030204"/>
            </a:endParaRPr>
          </a:p>
        </p:txBody>
      </p:sp>
      <p:pic>
        <p:nvPicPr>
          <p:cNvPr id="5" name="Picture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920" y="2058194"/>
            <a:ext cx="5758880" cy="4541898"/>
          </a:xfrm>
        </p:spPr>
      </p:pic>
      <p:pic>
        <p:nvPicPr>
          <p:cNvPr id="6" name="Picture 6" descr="A picture containing grass, outdoor, field, rock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797062" cy="4541898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>
              <a:cs typeface="Calibri Light" panose="020F0302020204030204"/>
            </a:endParaRPr>
          </a:p>
        </p:txBody>
      </p:sp>
      <p:pic>
        <p:nvPicPr>
          <p:cNvPr id="5" name="Picture 5" descr="A picture containing plant, corn&#10;&#10;Description automatically generated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012" y="2058194"/>
            <a:ext cx="5688542" cy="4565344"/>
          </a:xfrm>
        </p:spPr>
      </p:pic>
      <p:pic>
        <p:nvPicPr>
          <p:cNvPr id="6" name="Picture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8400" y="2058194"/>
            <a:ext cx="5635786" cy="4565344"/>
          </a:xfrm>
        </p:spPr>
      </p:pic>
      <p:sp>
        <p:nvSpPr>
          <p:cNvPr id="3" name="TextBox 2"/>
          <p:cNvSpPr txBox="1"/>
          <p:nvPr/>
        </p:nvSpPr>
        <p:spPr>
          <a:xfrm>
            <a:off x="2542596" y="6029354"/>
            <a:ext cx="307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ЮКА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01" y="1864519"/>
            <a:ext cx="4122907" cy="478619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48" y="1864519"/>
            <a:ext cx="4357366" cy="4825085"/>
          </a:xfrm>
        </p:spPr>
      </p:pic>
      <p:sp>
        <p:nvSpPr>
          <p:cNvPr id="3" name="TextBox 2"/>
          <p:cNvSpPr txBox="1"/>
          <p:nvPr/>
        </p:nvSpPr>
        <p:spPr>
          <a:xfrm>
            <a:off x="1316601" y="6160957"/>
            <a:ext cx="412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СИНЯ ПЕРУНИКА</a:t>
            </a:r>
            <a:endParaRPr lang="bg-BG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4248" y="6250898"/>
            <a:ext cx="423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ЛЮТИЧЕ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ЗЕЛЕНИЯТ СВЯТ </a:t>
            </a:r>
            <a:b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</a:b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на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град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Гоце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 </a:t>
            </a:r>
            <a:r>
              <a:rPr lang="en-US" b="1" dirty="0" err="1">
                <a:latin typeface="Comic Sans MS" panose="030F0702030302020204" pitchFamily="66" charset="0"/>
                <a:ea typeface="+mj-lt"/>
                <a:cs typeface="+mj-lt"/>
              </a:rPr>
              <a:t>Делчев</a:t>
            </a:r>
            <a:r>
              <a:rPr lang="en-US" b="1" dirty="0">
                <a:latin typeface="Comic Sans MS" panose="030F0702030302020204" pitchFamily="66" charset="0"/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  </a:t>
            </a: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3" y="1825625"/>
            <a:ext cx="5741306" cy="4821360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7" y="1825625"/>
            <a:ext cx="4721919" cy="4821360"/>
          </a:xfrm>
        </p:spPr>
      </p:pic>
      <p:sp>
        <p:nvSpPr>
          <p:cNvPr id="3" name="TextBox 2"/>
          <p:cNvSpPr txBox="1"/>
          <p:nvPr/>
        </p:nvSpPr>
        <p:spPr>
          <a:xfrm>
            <a:off x="427893" y="6205928"/>
            <a:ext cx="574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</a:rPr>
              <a:t>КРАСИВА ГЛЕДКА ОТ ПАРК ПАНОРАМА</a:t>
            </a:r>
            <a:endParaRPr lang="bg-B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8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456</TotalTime>
  <Words>72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ЗЕЛЕНИЯТ СВЯТ  на град Гоце Делчев </vt:lpstr>
      <vt:lpstr>ЗЕЛЕНИЯТ СВЯТ  на град Гоце Делчев </vt:lpstr>
      <vt:lpstr>ЗЕЛЕНИЯТ СВЯТ  на град Гоце Делчев  </vt:lpstr>
      <vt:lpstr>ЗЕЛЕНИЯТ СВЯТ  на град Гоце Делчев  </vt:lpstr>
      <vt:lpstr>ЗЕЛЕНИЯТ СВЯТ  на град Гоце Делчев  </vt:lpstr>
      <vt:lpstr>ЗЕЛЕНИЯТ СВЯТ  на град Гоце Делчев  </vt:lpstr>
      <vt:lpstr>ЗЕЛЕНИЯТ СВЯТ  на град Гоце Делчев  </vt:lpstr>
      <vt:lpstr>ЗЕЛЕНИЯТ СВЯТ  на град Гоце Делчев</vt:lpstr>
      <vt:lpstr>ЗЕЛЕНИЯТ СВЯТ  на град Гоце Делчев   </vt:lpstr>
      <vt:lpstr>ЗЕЛЕНИЯТ СВЯТ  на град Гоце Делчев  </vt:lpstr>
      <vt:lpstr>ЗЕЛЕНИЯТ СВЯТ  на град Гоце Делчев  </vt:lpstr>
      <vt:lpstr>ЗЕЛЕНИЯТ СВЯТ  на град Гоце Делчев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PC-LINA</dc:creator>
  <cp:lastModifiedBy>PC-LINA</cp:lastModifiedBy>
  <cp:revision>220</cp:revision>
  <dcterms:created xsi:type="dcterms:W3CDTF">2021-06-07T13:03:00Z</dcterms:created>
  <dcterms:modified xsi:type="dcterms:W3CDTF">2021-08-11T11:04:56Z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1033-11.2.0.10094</vt:lpwstr>
  </property>
</Properties>
</file>