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72" r:id="rId2"/>
    <p:sldId id="281" r:id="rId3"/>
    <p:sldId id="280" r:id="rId4"/>
    <p:sldId id="277" r:id="rId5"/>
    <p:sldId id="282" r:id="rId6"/>
    <p:sldId id="279" r:id="rId7"/>
  </p:sldIdLst>
  <p:sldSz cx="9144000" cy="6858000" type="screen4x3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Cambria Math" pitchFamily="18" charset="0"/>
      <p:regular r:id="rId13"/>
    </p:embeddedFont>
    <p:embeddedFont>
      <p:font typeface="Beast vs Buttercrumb" charset="0"/>
      <p:regular r:id="rId14"/>
    </p:embeddedFont>
  </p:embeddedFont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EDE77-1C8A-4E98-BC4C-0F004EE1B065}" type="datetimeFigureOut">
              <a:rPr lang="bg-BG" smtClean="0"/>
              <a:pPr/>
              <a:t>3.11.2013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327F4-B178-4F46-AD29-376558158F5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19781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C84-8AE5-47DF-9E54-CAB3791A7E06}" type="datetimeFigureOut">
              <a:rPr lang="bg-BG" smtClean="0"/>
              <a:pPr/>
              <a:t>3.11.2013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9893-ED4A-4C0B-A639-8DE92A32FE7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55895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C84-8AE5-47DF-9E54-CAB3791A7E06}" type="datetimeFigureOut">
              <a:rPr lang="bg-BG" smtClean="0"/>
              <a:pPr/>
              <a:t>3.11.2013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9893-ED4A-4C0B-A639-8DE92A32FE7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71873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C84-8AE5-47DF-9E54-CAB3791A7E06}" type="datetimeFigureOut">
              <a:rPr lang="bg-BG" smtClean="0"/>
              <a:pPr/>
              <a:t>3.11.2013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9893-ED4A-4C0B-A639-8DE92A32FE7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93306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C84-8AE5-47DF-9E54-CAB3791A7E06}" type="datetimeFigureOut">
              <a:rPr lang="bg-BG" smtClean="0"/>
              <a:pPr/>
              <a:t>3.11.2013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9893-ED4A-4C0B-A639-8DE92A32FE7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429296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C84-8AE5-47DF-9E54-CAB3791A7E06}" type="datetimeFigureOut">
              <a:rPr lang="bg-BG" smtClean="0"/>
              <a:pPr/>
              <a:t>3.11.2013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9893-ED4A-4C0B-A639-8DE92A32FE7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06326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C84-8AE5-47DF-9E54-CAB3791A7E06}" type="datetimeFigureOut">
              <a:rPr lang="bg-BG" smtClean="0"/>
              <a:pPr/>
              <a:t>3.11.2013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9893-ED4A-4C0B-A639-8DE92A32FE7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5628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C84-8AE5-47DF-9E54-CAB3791A7E06}" type="datetimeFigureOut">
              <a:rPr lang="bg-BG" smtClean="0"/>
              <a:pPr/>
              <a:t>3.11.2013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9893-ED4A-4C0B-A639-8DE92A32FE7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93167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C84-8AE5-47DF-9E54-CAB3791A7E06}" type="datetimeFigureOut">
              <a:rPr lang="bg-BG" smtClean="0"/>
              <a:pPr/>
              <a:t>3.11.2013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9893-ED4A-4C0B-A639-8DE92A32FE7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75971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C84-8AE5-47DF-9E54-CAB3791A7E06}" type="datetimeFigureOut">
              <a:rPr lang="bg-BG" smtClean="0"/>
              <a:pPr/>
              <a:t>3.11.2013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9893-ED4A-4C0B-A639-8DE92A32FE7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72143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C84-8AE5-47DF-9E54-CAB3791A7E06}" type="datetimeFigureOut">
              <a:rPr lang="bg-BG" smtClean="0"/>
              <a:pPr/>
              <a:t>3.11.2013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9893-ED4A-4C0B-A639-8DE92A32FE7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69384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3C84-8AE5-47DF-9E54-CAB3791A7E06}" type="datetimeFigureOut">
              <a:rPr lang="bg-BG" smtClean="0"/>
              <a:pPr/>
              <a:t>3.11.2013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D9893-ED4A-4C0B-A639-8DE92A32FE7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74791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A3C84-8AE5-47DF-9E54-CAB3791A7E06}" type="datetimeFigureOut">
              <a:rPr lang="bg-BG" smtClean="0"/>
              <a:pPr/>
              <a:t>3.11.2013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D9893-ED4A-4C0B-A639-8DE92A32FE7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67742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microsoft.com/office/2007/relationships/hdphoto" Target="../media/hdphoto7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5.wdp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7.wdp"/><Relationship Id="rId10" Type="http://schemas.microsoft.com/office/2007/relationships/hdphoto" Target="../media/hdphoto1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4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2" y="0"/>
            <a:ext cx="9144000" cy="6858000"/>
          </a:xfrm>
          <a:prstGeom prst="rect">
            <a:avLst/>
          </a:prstGeom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309953" y="764704"/>
            <a:ext cx="6524094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Най-старите жители по днешните </a:t>
            </a:r>
          </a:p>
          <a:p>
            <a:r>
              <a:rPr lang="bg-BG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български </a:t>
            </a:r>
            <a:r>
              <a:rPr lang="bg-BG" sz="3200" b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bg-BG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земи били ТРАКИТЕ.</a:t>
            </a:r>
            <a:endParaRPr lang="bg-BG" sz="3200" b="1" dirty="0">
              <a:ln w="11430">
                <a:solidFill>
                  <a:schemeClr val="accent6">
                    <a:lumMod val="50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2" descr="E:\ЧО и ЧП - 3 клас\ЧО\Нова папка\trakite-0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50699" y="2060848"/>
            <a:ext cx="3626116" cy="338437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ово поле 7"/>
          <p:cNvSpPr txBox="1"/>
          <p:nvPr/>
        </p:nvSpPr>
        <p:spPr>
          <a:xfrm>
            <a:off x="4067944" y="1878455"/>
            <a:ext cx="48504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5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 това име били наричани </a:t>
            </a:r>
          </a:p>
          <a:p>
            <a:r>
              <a:rPr lang="bg-BG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многобройни </a:t>
            </a:r>
            <a:r>
              <a:rPr lang="bg-BG" sz="25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племена</a:t>
            </a:r>
            <a:r>
              <a:rPr lang="bg-BG" sz="25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които</a:t>
            </a:r>
          </a:p>
          <a:p>
            <a:r>
              <a:rPr lang="bg-BG" sz="25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живеели </a:t>
            </a:r>
            <a:r>
              <a:rPr lang="bg-BG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отделно едно от друго</a:t>
            </a:r>
            <a:r>
              <a:rPr lang="bg-BG" sz="25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</a:p>
          <a:p>
            <a:r>
              <a:rPr lang="bg-BG" sz="25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Обитавали обширни земи.</a:t>
            </a:r>
          </a:p>
        </p:txBody>
      </p:sp>
      <p:pic>
        <p:nvPicPr>
          <p:cNvPr id="6150" name="Picture 6" descr="E:\ЧО и ЧП - 3 клас\ЧО\Нова папка\Перперико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31" y="3504917"/>
            <a:ext cx="3220616" cy="241546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upload.wikimedia.org/wikipedia/commons/c/c4/Karta_bg_shablo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69" y="4596275"/>
            <a:ext cx="774470" cy="513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Текстово поле 14">
            <a:hlinkClick r:id="" action="ppaction://noaction"/>
          </p:cNvPr>
          <p:cNvSpPr txBox="1"/>
          <p:nvPr/>
        </p:nvSpPr>
        <p:spPr>
          <a:xfrm>
            <a:off x="8540347" y="4712648"/>
            <a:ext cx="603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002060"/>
                </a:solidFill>
                <a:hlinkClick r:id="" action="ppaction://noaction"/>
              </a:rPr>
              <a:t>план</a:t>
            </a:r>
            <a:endParaRPr lang="bg-BG" sz="1400" dirty="0">
              <a:solidFill>
                <a:srgbClr val="002060"/>
              </a:solidFill>
            </a:endParaRPr>
          </a:p>
        </p:txBody>
      </p:sp>
      <p:pic>
        <p:nvPicPr>
          <p:cNvPr id="16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0" r="9958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47" y="5110032"/>
            <a:ext cx="756168" cy="6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Текстово поле 16">
            <a:hlinkClick r:id="" action="ppaction://noaction"/>
          </p:cNvPr>
          <p:cNvSpPr txBox="1"/>
          <p:nvPr/>
        </p:nvSpPr>
        <p:spPr>
          <a:xfrm>
            <a:off x="8428521" y="5611139"/>
            <a:ext cx="827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002060"/>
                </a:solidFill>
              </a:rPr>
              <a:t>речник</a:t>
            </a:r>
            <a:endParaRPr lang="bg-BG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393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27944" y="908720"/>
            <a:ext cx="64564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/>
            <a:r>
              <a:rPr lang="bg-BG" alt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Траките били снажни</a:t>
            </a:r>
            <a:r>
              <a:rPr lang="bg-BG" alt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. Косите им били руси или червеникави, кожата бяла, а очите сини. </a:t>
            </a:r>
            <a:r>
              <a:rPr lang="bg-BG" altLang="bg-BG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Имали обичай да се татуират. Освен като украса на тялото, татуировките имали и религиозно значение.</a:t>
            </a:r>
            <a:endParaRPr lang="bg-BG" altLang="bg-BG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Beast vs Buttercrumb" panose="020B0603050302020204" pitchFamily="34" charset="0"/>
            </a:endParaRPr>
          </a:p>
        </p:txBody>
      </p:sp>
      <p:pic>
        <p:nvPicPr>
          <p:cNvPr id="10242" name="Picture 2" descr="E:\ЧО и ЧП - 3 клас\ЧО\Нова папка\thrrr8z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654" r="100000">
                        <a14:foregroundMark x1="22549" y1="27962" x2="26471" y2="36493"/>
                        <a14:foregroundMark x1="39869" y1="56398" x2="58170" y2="27488"/>
                        <a14:foregroundMark x1="77778" y1="79147" x2="92484" y2="34123"/>
                        <a14:foregroundMark x1="51307" y1="67299" x2="53595" y2="57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2847712"/>
            <a:ext cx="4825738" cy="3327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60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9958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47" y="5110032"/>
            <a:ext cx="756168" cy="6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ово поле 6">
            <a:hlinkClick r:id="" action="ppaction://noaction"/>
          </p:cNvPr>
          <p:cNvSpPr txBox="1"/>
          <p:nvPr/>
        </p:nvSpPr>
        <p:spPr>
          <a:xfrm>
            <a:off x="8428521" y="5611139"/>
            <a:ext cx="827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002060"/>
                </a:solidFill>
              </a:rPr>
              <a:t>речник</a:t>
            </a:r>
            <a:endParaRPr lang="bg-BG" sz="1600" dirty="0">
              <a:solidFill>
                <a:srgbClr val="002060"/>
              </a:solidFill>
            </a:endParaRPr>
          </a:p>
        </p:txBody>
      </p:sp>
      <p:pic>
        <p:nvPicPr>
          <p:cNvPr id="8" name="Picture 2" descr="http://upload.wikimedia.org/wikipedia/commons/c/c4/Karta_bg_shablo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512191"/>
            <a:ext cx="901223" cy="597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ово поле 8">
            <a:hlinkClick r:id="" action="ppaction://noaction"/>
          </p:cNvPr>
          <p:cNvSpPr txBox="1"/>
          <p:nvPr/>
        </p:nvSpPr>
        <p:spPr>
          <a:xfrm>
            <a:off x="8443168" y="4657223"/>
            <a:ext cx="603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002060"/>
                </a:solidFill>
                <a:hlinkClick r:id="" action="ppaction://noaction"/>
              </a:rPr>
              <a:t>план</a:t>
            </a:r>
            <a:endParaRPr lang="bg-BG" sz="1400" dirty="0">
              <a:solidFill>
                <a:srgbClr val="002060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653332" y="1628800"/>
            <a:ext cx="324075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/>
            <a:r>
              <a:rPr lang="bg-BG" altLang="bg-BG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Тракийските племена </a:t>
            </a:r>
            <a:r>
              <a:rPr lang="bg-BG" altLang="bg-BG" sz="24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обитавали равнините  </a:t>
            </a:r>
            <a:r>
              <a:rPr lang="bg-BG" altLang="bg-BG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и отглеждали </a:t>
            </a:r>
            <a:r>
              <a:rPr lang="bg-BG" altLang="bg-BG" sz="24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зърнени култури</a:t>
            </a:r>
            <a:r>
              <a:rPr lang="bg-BG" altLang="bg-BG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. Древните </a:t>
            </a:r>
            <a:r>
              <a:rPr lang="bg-BG" altLang="bg-BG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летописци </a:t>
            </a:r>
            <a:r>
              <a:rPr lang="bg-BG" altLang="bg-BG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наричали земите им </a:t>
            </a:r>
            <a:r>
              <a:rPr lang="bg-BG" altLang="bg-BG" sz="24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хлебородни</a:t>
            </a:r>
            <a:r>
              <a:rPr lang="bg-BG" altLang="bg-BG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.</a:t>
            </a:r>
            <a:endParaRPr lang="bg-BG" altLang="bg-BG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Beast vs Buttercrumb" panose="020B0603050302020204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92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b="6096"/>
          <a:stretch/>
        </p:blipFill>
        <p:spPr bwMode="auto">
          <a:xfrm>
            <a:off x="490646" y="1043435"/>
            <a:ext cx="5089468" cy="510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09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t="17712" r="2239" b="4333"/>
          <a:stretch/>
        </p:blipFill>
        <p:spPr bwMode="auto">
          <a:xfrm>
            <a:off x="1196256" y="2346253"/>
            <a:ext cx="6751488" cy="4037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50830" y="783671"/>
            <a:ext cx="74168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/>
            <a:r>
              <a:rPr lang="bg-BG" altLang="bg-BG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Траките отглеждали </a:t>
            </a:r>
            <a:r>
              <a:rPr lang="bg-BG" altLang="bg-BG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лозя</a:t>
            </a:r>
            <a:r>
              <a:rPr lang="bg-BG" altLang="bg-BG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. Били опитни </a:t>
            </a:r>
            <a:r>
              <a:rPr lang="bg-BG" altLang="bg-BG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пчелари</a:t>
            </a:r>
            <a:r>
              <a:rPr lang="bg-BG" altLang="bg-BG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  и произвеждали големи количества мед.</a:t>
            </a:r>
          </a:p>
          <a:p>
            <a:pPr eaLnBrk="1" hangingPunct="1"/>
            <a:r>
              <a:rPr lang="bg-BG" altLang="bg-BG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По земите им се срещала </a:t>
            </a:r>
            <a:r>
              <a:rPr lang="bg-BG" altLang="bg-BG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розата</a:t>
            </a:r>
            <a:r>
              <a:rPr lang="bg-BG" altLang="bg-BG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 – рядко за древния свят цвете. Стоката си продавали на пазара.</a:t>
            </a:r>
            <a:endParaRPr lang="bg-BG" altLang="bg-BG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Beast vs Buttercrumb" panose="020B06030503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61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81480" y="837553"/>
            <a:ext cx="74168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/>
            <a:r>
              <a:rPr lang="bg-BG" altLang="bg-BG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Отглеждали </a:t>
            </a:r>
            <a:r>
              <a:rPr lang="bg-BG" altLang="bg-BG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овце</a:t>
            </a:r>
            <a:r>
              <a:rPr lang="bg-BG" altLang="bg-BG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 и </a:t>
            </a:r>
            <a:r>
              <a:rPr lang="bg-BG" altLang="bg-BG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крави</a:t>
            </a:r>
            <a:r>
              <a:rPr lang="bg-BG" altLang="bg-BG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, но особено почитали </a:t>
            </a:r>
            <a:r>
              <a:rPr lang="bg-BG" altLang="bg-BG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конете</a:t>
            </a:r>
            <a:r>
              <a:rPr lang="bg-BG" altLang="bg-BG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. Изобразявали ги на много места: на стени на </a:t>
            </a:r>
            <a:r>
              <a:rPr lang="bg-BG" altLang="bg-BG" sz="24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гробници</a:t>
            </a:r>
            <a:r>
              <a:rPr lang="bg-BG" altLang="bg-BG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, на вази, на коланите си, на мраморни плочки и други.</a:t>
            </a:r>
            <a:endParaRPr lang="bg-BG" altLang="bg-BG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Beast vs Buttercrumb" panose="020B0603050302020204" pitchFamily="34" charset="0"/>
            </a:endParaRPr>
          </a:p>
        </p:txBody>
      </p:sp>
      <p:pic>
        <p:nvPicPr>
          <p:cNvPr id="1029" name="Picture 5" descr="E:\ЧО и ЧП - 3 клас\ЧО\траки\27e4260b421db839399d671111339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867"/>
            <a:ext cx="5688632" cy="3198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ЧО и ЧП - 3 клас\ЧО\траки\21088715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10944"/>
            <a:ext cx="2674002" cy="2500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1907704" y="5781214"/>
            <a:ext cx="4025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 smtClean="0">
                <a:solidFill>
                  <a:srgbClr val="002060"/>
                </a:solidFill>
              </a:rPr>
              <a:t>Рисунка на стена в тракийска гробница - Казанлък</a:t>
            </a:r>
            <a:endParaRPr lang="bg-BG" sz="1400" dirty="0">
              <a:solidFill>
                <a:srgbClr val="002060"/>
              </a:solidFill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6277971" y="5763556"/>
            <a:ext cx="1344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 smtClean="0">
                <a:solidFill>
                  <a:srgbClr val="002060"/>
                </a:solidFill>
              </a:rPr>
              <a:t>Тракиец на кон</a:t>
            </a:r>
            <a:endParaRPr lang="bg-BG" sz="1400" dirty="0">
              <a:solidFill>
                <a:srgbClr val="002060"/>
              </a:solidFill>
            </a:endParaRPr>
          </a:p>
        </p:txBody>
      </p:sp>
      <p:pic>
        <p:nvPicPr>
          <p:cNvPr id="13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9958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84" y="2072021"/>
            <a:ext cx="756168" cy="6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Текстово поле 13">
            <a:hlinkClick r:id="" action="ppaction://noaction"/>
          </p:cNvPr>
          <p:cNvSpPr txBox="1"/>
          <p:nvPr/>
        </p:nvSpPr>
        <p:spPr>
          <a:xfrm>
            <a:off x="8029516" y="2573128"/>
            <a:ext cx="827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002060"/>
                </a:solidFill>
              </a:rPr>
              <a:t>речник</a:t>
            </a:r>
            <a:endParaRPr lang="bg-BG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223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3" descr="E:\ЧО и ЧП - 3 клас\ЧО\траки\Thracian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45" y="2384110"/>
            <a:ext cx="4268961" cy="3602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863588" y="842945"/>
            <a:ext cx="74168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/>
            <a:r>
              <a:rPr lang="bg-BG" altLang="bg-BG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За един от тракийските царе гърците разказвали, че имал </a:t>
            </a:r>
            <a:r>
              <a:rPr lang="bg-BG" altLang="bg-BG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Beast vs Buttercrumb" panose="020B0603050302020204" pitchFamily="34" charset="0"/>
              </a:rPr>
              <a:t>„ най-хубавите бели като сняг и бързи коне, най-хубавата колесница със злато и сребро, и най-хубавите златни оръжия“.</a:t>
            </a:r>
            <a:endParaRPr lang="bg-BG" altLang="bg-BG" sz="24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Beast vs Buttercrumb" panose="020B0603050302020204" pitchFamily="34" charset="0"/>
            </a:endParaRPr>
          </a:p>
        </p:txBody>
      </p:sp>
      <p:pic>
        <p:nvPicPr>
          <p:cNvPr id="2051" name="Picture 3" descr="E:\ЧО и ЧП - 3 клас\ЧО\Нова папка\Skirmishing_the_Thracians_sized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152" y="2699077"/>
            <a:ext cx="4191100" cy="28132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874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193</Words>
  <Application>Microsoft Office PowerPoint</Application>
  <PresentationFormat>Презентация на цял екран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Beast vs Buttercrumb</vt:lpstr>
      <vt:lpstr>Office тема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VESI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VESI</dc:creator>
  <cp:lastModifiedBy>Admin</cp:lastModifiedBy>
  <cp:revision>128</cp:revision>
  <dcterms:created xsi:type="dcterms:W3CDTF">2013-10-01T13:18:39Z</dcterms:created>
  <dcterms:modified xsi:type="dcterms:W3CDTF">2013-11-03T18:30:51Z</dcterms:modified>
</cp:coreProperties>
</file>